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7" r:id="rId6"/>
    <p:sldId id="273" r:id="rId7"/>
    <p:sldId id="274" r:id="rId8"/>
    <p:sldId id="260" r:id="rId9"/>
    <p:sldId id="261" r:id="rId10"/>
    <p:sldId id="262" r:id="rId11"/>
    <p:sldId id="275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6" r:id="rId23"/>
  </p:sldIdLst>
  <p:sldSz cx="12192000" cy="6858000"/>
  <p:notesSz cx="6858000" cy="9144000"/>
  <p:defaultTextStyle>
    <a:defPPr>
      <a:defRPr lang="kk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7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A174-643A-4FD3-86E9-3D96FF151B5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DE9F-6DAC-4718-ABC6-AF5D4E31E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3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A174-643A-4FD3-86E9-3D96FF151B5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DE9F-6DAC-4718-ABC6-AF5D4E31E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540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A174-643A-4FD3-86E9-3D96FF151B5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DE9F-6DAC-4718-ABC6-AF5D4E31E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25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A174-643A-4FD3-86E9-3D96FF151B5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DE9F-6DAC-4718-ABC6-AF5D4E31E61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4019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A174-643A-4FD3-86E9-3D96FF151B5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DE9F-6DAC-4718-ABC6-AF5D4E31E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935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A174-643A-4FD3-86E9-3D96FF151B5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DE9F-6DAC-4718-ABC6-AF5D4E31E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028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A174-643A-4FD3-86E9-3D96FF151B5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DE9F-6DAC-4718-ABC6-AF5D4E31E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726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A174-643A-4FD3-86E9-3D96FF151B5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DE9F-6DAC-4718-ABC6-AF5D4E31E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978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A174-643A-4FD3-86E9-3D96FF151B5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DE9F-6DAC-4718-ABC6-AF5D4E31E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444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A174-643A-4FD3-86E9-3D96FF151B5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DE9F-6DAC-4718-ABC6-AF5D4E31E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35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A174-643A-4FD3-86E9-3D96FF151B5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DE9F-6DAC-4718-ABC6-AF5D4E31E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18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A174-643A-4FD3-86E9-3D96FF151B5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DE9F-6DAC-4718-ABC6-AF5D4E31E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98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A174-643A-4FD3-86E9-3D96FF151B5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DE9F-6DAC-4718-ABC6-AF5D4E31E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356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A174-643A-4FD3-86E9-3D96FF151B5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DE9F-6DAC-4718-ABC6-AF5D4E31E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63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A174-643A-4FD3-86E9-3D96FF151B5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DE9F-6DAC-4718-ABC6-AF5D4E31E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422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A174-643A-4FD3-86E9-3D96FF151B5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DE9F-6DAC-4718-ABC6-AF5D4E31E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40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A174-643A-4FD3-86E9-3D96FF151B5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DE9F-6DAC-4718-ABC6-AF5D4E31E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75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9A174-643A-4FD3-86E9-3D96FF151B5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EDE9F-6DAC-4718-ABC6-AF5D4E31E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6104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1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1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359764"/>
            <a:ext cx="10353761" cy="1034321"/>
          </a:xfrm>
        </p:spPr>
        <p:txBody>
          <a:bodyPr/>
          <a:lstStyle/>
          <a:p>
            <a:r>
              <a:rPr lang="kk-KZ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«Жылдың 100 үздік дарынды оқушысы» республикалық байқауы</a:t>
            </a:r>
            <a:endParaRPr lang="ru-RU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147" y="1528997"/>
            <a:ext cx="3567659" cy="51865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1528997"/>
            <a:ext cx="3649428" cy="5126369"/>
          </a:xfrm>
          <a:prstGeom prst="rect">
            <a:avLst/>
          </a:prstGeom>
        </p:spPr>
      </p:pic>
      <p:sp>
        <p:nvSpPr>
          <p:cNvPr id="6" name="AutoShape 2" descr="blob:https://web.whatsapp.com/cd6f63b2-5e72-4e44-bdb0-fe1cb1edda0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550" y="1528997"/>
            <a:ext cx="3642063" cy="512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4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91115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655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93023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86896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09658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1036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20777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91688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0615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756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79892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69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5416"/>
          </a:xfrm>
        </p:spPr>
      </p:pic>
    </p:spTree>
    <p:extLst>
      <p:ext uri="{BB962C8B-B14F-4D97-AF65-F5344CB8AC3E}">
        <p14:creationId xmlns:p14="http://schemas.microsoft.com/office/powerpoint/2010/main" val="103227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63695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98" y="299803"/>
            <a:ext cx="4631961" cy="6086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751" y="299803"/>
            <a:ext cx="4931764" cy="608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66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119" y="1"/>
            <a:ext cx="10353761" cy="959370"/>
          </a:xfrm>
        </p:spPr>
        <p:txBody>
          <a:bodyPr/>
          <a:lstStyle/>
          <a:p>
            <a:r>
              <a:rPr lang="kk-KZ" dirty="0" smtClean="0"/>
              <a:t>«Алтын сақа» олимпиадасы </a:t>
            </a:r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644" y="749508"/>
            <a:ext cx="8424472" cy="595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7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059" y="119920"/>
            <a:ext cx="4925205" cy="6566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29" y="119920"/>
            <a:ext cx="4931763" cy="656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9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4135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2927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536</TotalTime>
  <Words>14</Words>
  <Application>Microsoft Office PowerPoint</Application>
  <PresentationFormat>Широкоэкранный</PresentationFormat>
  <Paragraphs>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Bookman Old Style</vt:lpstr>
      <vt:lpstr>Rockwell</vt:lpstr>
      <vt:lpstr>Times New Roman</vt:lpstr>
      <vt:lpstr>Damask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«Алтын сақа» олимпиадасы </vt:lpstr>
      <vt:lpstr>Презентация PowerPoint</vt:lpstr>
      <vt:lpstr>Презентация PowerPoint</vt:lpstr>
      <vt:lpstr>Презентация PowerPoint</vt:lpstr>
      <vt:lpstr>Презентация PowerPoint</vt:lpstr>
      <vt:lpstr>«Жылдың 100 үздік дарынды оқушысы» республикалық байқауы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</dc:creator>
  <cp:lastModifiedBy>школа</cp:lastModifiedBy>
  <cp:revision>15</cp:revision>
  <dcterms:created xsi:type="dcterms:W3CDTF">2026-01-27T09:58:09Z</dcterms:created>
  <dcterms:modified xsi:type="dcterms:W3CDTF">2026-04-13T10:23:55Z</dcterms:modified>
</cp:coreProperties>
</file>